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2340" y="-90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2108-BECA-43B1-A86B-E02C17523A80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FC76-EAF9-4F1B-A377-1B9926F6C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2108-BECA-43B1-A86B-E02C17523A80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FC76-EAF9-4F1B-A377-1B9926F6C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46220" y="717127"/>
            <a:ext cx="3023711" cy="152937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751" y="717127"/>
            <a:ext cx="8914448" cy="152937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2108-BECA-43B1-A86B-E02C17523A80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FC76-EAF9-4F1B-A377-1B9926F6C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2108-BECA-43B1-A86B-E02C17523A80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FC76-EAF9-4F1B-A377-1B9926F6C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2108-BECA-43B1-A86B-E02C17523A80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FC76-EAF9-4F1B-A377-1B9926F6C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752" y="4181264"/>
            <a:ext cx="5969079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0850" y="4181264"/>
            <a:ext cx="5969080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2108-BECA-43B1-A86B-E02C17523A80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FC76-EAF9-4F1B-A377-1B9926F6C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4059768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8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2108-BECA-43B1-A86B-E02C17523A80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FC76-EAF9-4F1B-A377-1B9926F6C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2108-BECA-43B1-A86B-E02C17523A80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FC76-EAF9-4F1B-A377-1B9926F6C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2108-BECA-43B1-A86B-E02C17523A80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FC76-EAF9-4F1B-A377-1B9926F6C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2108-BECA-43B1-A86B-E02C17523A80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FC76-EAF9-4F1B-A377-1B9926F6C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2108-BECA-43B1-A86B-E02C17523A80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FC76-EAF9-4F1B-A377-1B9926F6C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52108-BECA-43B1-A86B-E02C17523A80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1FC76-EAF9-4F1B-A377-1B9926F6C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9124" y="78378"/>
            <a:ext cx="9429750" cy="1249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Circulation Desk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303411" y="11206360"/>
            <a:ext cx="1517651" cy="453629"/>
          </a:xfrm>
          <a:prstGeom prst="rect">
            <a:avLst/>
          </a:prstGeom>
          <a:noFill/>
        </p:spPr>
      </p:pic>
      <p:pic>
        <p:nvPicPr>
          <p:cNvPr id="6" name="Picture 2" descr="C:\Users\Circulation Desk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303411" y="9269611"/>
            <a:ext cx="1517651" cy="453629"/>
          </a:xfrm>
          <a:prstGeom prst="rect">
            <a:avLst/>
          </a:prstGeom>
          <a:noFill/>
        </p:spPr>
      </p:pic>
      <p:pic>
        <p:nvPicPr>
          <p:cNvPr id="7" name="Picture 2" descr="C:\Users\Circulation Desk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303411" y="7237611"/>
            <a:ext cx="1517651" cy="453629"/>
          </a:xfrm>
          <a:prstGeom prst="rect">
            <a:avLst/>
          </a:prstGeom>
          <a:noFill/>
        </p:spPr>
      </p:pic>
      <p:pic>
        <p:nvPicPr>
          <p:cNvPr id="8" name="Picture 2" descr="C:\Users\Circulation Desk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303411" y="5205611"/>
            <a:ext cx="1517651" cy="453629"/>
          </a:xfrm>
          <a:prstGeom prst="rect">
            <a:avLst/>
          </a:prstGeom>
          <a:noFill/>
        </p:spPr>
      </p:pic>
      <p:pic>
        <p:nvPicPr>
          <p:cNvPr id="9" name="Picture 2" descr="C:\Users\Circulation Desk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303411" y="3173611"/>
            <a:ext cx="1517651" cy="453629"/>
          </a:xfrm>
          <a:prstGeom prst="rect">
            <a:avLst/>
          </a:prstGeom>
          <a:noFill/>
        </p:spPr>
      </p:pic>
      <p:pic>
        <p:nvPicPr>
          <p:cNvPr id="10" name="Picture 2" descr="C:\Users\Circulation Desk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303411" y="1040011"/>
            <a:ext cx="1517651" cy="453629"/>
          </a:xfrm>
          <a:prstGeom prst="rect">
            <a:avLst/>
          </a:prstGeom>
          <a:noFill/>
        </p:spPr>
      </p:pic>
      <p:pic>
        <p:nvPicPr>
          <p:cNvPr id="11" name="Picture 2" descr="C:\Users\Circulation Desk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28600"/>
            <a:ext cx="1495424" cy="533399"/>
          </a:xfrm>
          <a:prstGeom prst="rect">
            <a:avLst/>
          </a:prstGeom>
          <a:noFill/>
        </p:spPr>
      </p:pic>
      <p:pic>
        <p:nvPicPr>
          <p:cNvPr id="12" name="Picture 2" descr="C:\Users\Circulation Desk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6" y="228600"/>
            <a:ext cx="1495424" cy="533399"/>
          </a:xfrm>
          <a:prstGeom prst="rect">
            <a:avLst/>
          </a:prstGeom>
          <a:noFill/>
        </p:spPr>
      </p:pic>
      <p:pic>
        <p:nvPicPr>
          <p:cNvPr id="13" name="Picture 2" descr="C:\Users\Circulation Desk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0176" y="228601"/>
            <a:ext cx="1495424" cy="533399"/>
          </a:xfrm>
          <a:prstGeom prst="rect">
            <a:avLst/>
          </a:prstGeom>
          <a:noFill/>
        </p:spPr>
      </p:pic>
      <p:pic>
        <p:nvPicPr>
          <p:cNvPr id="14" name="Picture 2" descr="C:\Users\Circulation Desk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228600"/>
            <a:ext cx="1495424" cy="533399"/>
          </a:xfrm>
          <a:prstGeom prst="rect">
            <a:avLst/>
          </a:prstGeom>
          <a:noFill/>
        </p:spPr>
      </p:pic>
      <p:pic>
        <p:nvPicPr>
          <p:cNvPr id="15" name="Picture 2" descr="C:\Users\Circulation Desk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8383389" y="7390011"/>
            <a:ext cx="1517651" cy="453629"/>
          </a:xfrm>
          <a:prstGeom prst="rect">
            <a:avLst/>
          </a:prstGeom>
          <a:noFill/>
        </p:spPr>
      </p:pic>
      <p:pic>
        <p:nvPicPr>
          <p:cNvPr id="16" name="Picture 2" descr="C:\Users\Circulation Desk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8383389" y="5358011"/>
            <a:ext cx="1517651" cy="453629"/>
          </a:xfrm>
          <a:prstGeom prst="rect">
            <a:avLst/>
          </a:prstGeom>
          <a:noFill/>
        </p:spPr>
      </p:pic>
      <p:pic>
        <p:nvPicPr>
          <p:cNvPr id="17" name="Picture 2" descr="C:\Users\Circulation Desk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8383389" y="3326011"/>
            <a:ext cx="1517651" cy="453629"/>
          </a:xfrm>
          <a:prstGeom prst="rect">
            <a:avLst/>
          </a:prstGeom>
          <a:noFill/>
        </p:spPr>
      </p:pic>
      <p:pic>
        <p:nvPicPr>
          <p:cNvPr id="18" name="Picture 2" descr="C:\Users\Circulation Desk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8383389" y="1192411"/>
            <a:ext cx="1517651" cy="453629"/>
          </a:xfrm>
          <a:prstGeom prst="rect">
            <a:avLst/>
          </a:prstGeom>
          <a:noFill/>
        </p:spPr>
      </p:pic>
      <p:sp>
        <p:nvSpPr>
          <p:cNvPr id="19" name="Oval 18"/>
          <p:cNvSpPr/>
          <p:nvPr/>
        </p:nvSpPr>
        <p:spPr>
          <a:xfrm>
            <a:off x="3886200" y="7391400"/>
            <a:ext cx="1447800" cy="1600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810000" y="2743200"/>
            <a:ext cx="1447800" cy="1600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6200000">
            <a:off x="7429500" y="11087101"/>
            <a:ext cx="990600" cy="1066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705600" y="12115800"/>
            <a:ext cx="2514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Entrance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11" idx="2"/>
          </p:cNvCxnSpPr>
          <p:nvPr/>
        </p:nvCxnSpPr>
        <p:spPr>
          <a:xfrm rot="16200000" flipH="1">
            <a:off x="-3970338" y="6546849"/>
            <a:ext cx="11583195" cy="134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762000" y="1447800"/>
            <a:ext cx="8077202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6200000">
            <a:off x="-180572" y="5552301"/>
            <a:ext cx="35813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58 feet</a:t>
            </a:r>
            <a:endParaRPr lang="en-US" sz="3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334000" y="990600"/>
            <a:ext cx="35813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19.5 feet</a:t>
            </a:r>
            <a:endParaRPr lang="en-US" sz="3000" b="1" dirty="0"/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2894807" y="10744200"/>
            <a:ext cx="3505991" cy="7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 rot="16200000">
            <a:off x="2524900" y="10048101"/>
            <a:ext cx="35813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18 feet</a:t>
            </a:r>
            <a:endParaRPr lang="en-US" sz="3000" b="1" dirty="0"/>
          </a:p>
        </p:txBody>
      </p:sp>
      <p:cxnSp>
        <p:nvCxnSpPr>
          <p:cNvPr id="44" name="Straight Arrow Connector 43"/>
          <p:cNvCxnSpPr/>
          <p:nvPr/>
        </p:nvCxnSpPr>
        <p:spPr>
          <a:xfrm rot="5400000">
            <a:off x="3126379" y="5867398"/>
            <a:ext cx="3048001" cy="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16200000">
            <a:off x="2677300" y="5704701"/>
            <a:ext cx="35813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17.5  feet</a:t>
            </a:r>
            <a:endParaRPr lang="en-US" sz="3000" b="1" dirty="0"/>
          </a:p>
        </p:txBody>
      </p:sp>
      <p:cxnSp>
        <p:nvCxnSpPr>
          <p:cNvPr id="48" name="Straight Arrow Connector 47"/>
          <p:cNvCxnSpPr/>
          <p:nvPr/>
        </p:nvCxnSpPr>
        <p:spPr>
          <a:xfrm rot="16200000" flipH="1">
            <a:off x="3618809" y="1637609"/>
            <a:ext cx="2057400" cy="138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rot="16200000">
            <a:off x="2580501" y="1513701"/>
            <a:ext cx="35813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18.8  feet</a:t>
            </a:r>
            <a:endParaRPr lang="en-US" sz="3000" b="1" dirty="0"/>
          </a:p>
        </p:txBody>
      </p:sp>
      <p:cxnSp>
        <p:nvCxnSpPr>
          <p:cNvPr id="52" name="Straight Arrow Connector 51"/>
          <p:cNvCxnSpPr/>
          <p:nvPr/>
        </p:nvCxnSpPr>
        <p:spPr>
          <a:xfrm rot="5400000">
            <a:off x="3885407" y="10591798"/>
            <a:ext cx="3505991" cy="7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16200000">
            <a:off x="3591700" y="10200501"/>
            <a:ext cx="35813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floor to ceiling : 9 ft</a:t>
            </a:r>
            <a:endParaRPr lang="en-US" sz="3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17</Words>
  <Application>Microsoft Office PowerPoint</Application>
  <PresentationFormat>A3 Paper (297x420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Circulation Desk</dc:creator>
  <cp:lastModifiedBy>Dr. Shijith Kumar C</cp:lastModifiedBy>
  <cp:revision>2</cp:revision>
  <dcterms:created xsi:type="dcterms:W3CDTF">2014-10-16T11:40:28Z</dcterms:created>
  <dcterms:modified xsi:type="dcterms:W3CDTF">2014-10-16T12:05:35Z</dcterms:modified>
</cp:coreProperties>
</file>